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63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119E0-4841-48BE-B277-80D2A9487639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310E5-D0B9-43BB-8C83-8559377447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137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Begriff „Küste“ klären -&gt; Küste = Meeresufer, unmittelbar ans Meer angrenzender Streifen des Festlandes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92BF1-F888-4ED2-88AA-F66AA5E30BA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84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9FF400-E386-4931-8310-1B9492F1D3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5B798B8-795D-4156-9385-9C5B4F6DA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BBD623-EE37-43CE-A68C-C9EA1A4CF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5765DE-67A9-465C-86D5-C35A9BE18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91AFA4C-8D2F-4173-8284-590616A6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9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C9F86A-0DC0-4B09-91FE-A73393BD4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0D0E85-E546-479E-A809-F3EA61D75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44FB86-56E6-4522-BE6A-EC3BE24EE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3897BE-75F9-4B1A-A3C7-B0FBC88AE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CF684A-24A6-4B75-8D1D-2A6134644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520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2418A7-C81A-4FAC-8B30-21219A766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7BE7AE-7EC9-48D2-AD5F-224481633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8A395D-13E6-40BE-9EB9-35901939B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14F3C-3F42-4C9A-943D-0A4B0D9D6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366795-B304-45F9-876D-46BFB7C9E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986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77838F-ED6B-49DE-8123-5B63E2889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278296-B7F5-4696-80D9-5D3AFAD158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F3B0492-F752-41E1-9B9B-CFD0181F1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5A73CB5-DED3-4AE0-ACD2-D5B86C2A7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616EE2B-E123-4CAA-A62A-2866C0221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1477BB1-5B77-4A4F-A177-C6CAD241A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984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A08EAD-CA45-493E-BBE4-7347530A0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6829D3-240F-456C-92D3-027A77661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785F784-708C-4F3B-BAD6-BCCA301E3A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426A45B-D261-4625-AF91-60124A4EAB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D6C9A1D-6C3E-4390-A0C0-0B6BA41958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D827F53-5150-4650-B370-400DBCECB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8EE9683-E844-41F8-84AA-38B66B60A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83CDB8D-262C-4948-8ECF-7C6AF49E2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9544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3D3713-EF3F-4A66-AB37-B02B317DC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2ED295D-56A8-4B10-83E8-BDDE09935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BEFCF1-40C2-474F-BC18-1C66F3F44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AA107FA-4C6B-47C2-ACEA-06C068940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27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B61B4C4-BBD6-4F6B-BAF7-CB1972C84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B46E819-6150-4FC3-B960-4F58789ED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DDBCFA-7289-4FCE-A2C2-CE7A3F847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5177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7E11C7-34A9-4CD8-A30B-A3EAEB66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C151BA-5260-4C1B-84C0-2C110ACEC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8702B0B-D118-4CB8-8F31-A96EE899D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2EA62F-3759-4BC6-B2AF-824858915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1A85A56-4E3D-400D-BFD2-823AF0DB3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97E0E39-E578-42C4-A413-92A5FE529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585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39328-2839-471A-88D4-DFCD1904F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CB5653F-09A2-4D84-932D-23565E37AC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8A0BD58-97E4-4770-9214-DC9658E1D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04DF83-EF0B-40EF-AE53-38F52C36F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97FB5B-2BE8-4018-811F-D45F43EF7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E4EA8E-47E9-4097-97DC-EE9766D9D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8925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3DE7DE-1D84-4787-84F2-476B4FB0A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14328D1-84C1-49C6-9463-201F984D0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FF8A64-EBFA-4404-82F9-94964173B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55398D-E26D-40D9-8B78-76AF64551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0DCFF8-CA82-4A86-ADC8-5931AF6D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16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79607DF-0345-417D-8998-E1E4613E2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0593D18-AC49-49CE-9871-6A6AED915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7D36A4D-46A5-4F36-884F-AD97BEB54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9B325D-723A-4857-856F-8C30A4806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005E4F-A7B3-45D8-A8BB-79AB991CA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687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3BB066D-787B-4852-9A43-EBF92775C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504FB5-C7CD-4F3B-AF81-39E1ECA61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31E7CD-F6FE-4A35-B977-E157347E5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E038B-83BC-4ADB-8BAF-B8F40C6F3ABD}" type="datetimeFigureOut">
              <a:rPr lang="de-DE" smtClean="0"/>
              <a:t>07.12.2020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97F3F7-A18C-470A-9FE1-84AB140BCF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2D30E8-D0A3-4546-9E0E-51D32089FB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6F9C4-67A4-4286-9DE3-2297B68E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3405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Natur, fahrend, Mann, Wasser enthält.&#10;&#10;Automatisch generierte Beschreibung">
            <a:extLst>
              <a:ext uri="{FF2B5EF4-FFF2-40B4-BE49-F238E27FC236}">
                <a16:creationId xmlns:a16="http://schemas.microsoft.com/office/drawing/2014/main" id="{C1D389EB-FD32-4377-A361-7C7D01172B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82"/>
          <a:stretch/>
        </p:blipFill>
        <p:spPr>
          <a:xfrm>
            <a:off x="20" y="206071"/>
            <a:ext cx="12191980" cy="48018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66A5D8-E184-4E8F-9001-D6F41E397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9122"/>
          <a:stretch/>
        </p:blipFill>
        <p:spPr>
          <a:xfrm flipV="1">
            <a:off x="0" y="0"/>
            <a:ext cx="12191999" cy="1713062"/>
          </a:xfrm>
          <a:custGeom>
            <a:avLst/>
            <a:gdLst>
              <a:gd name="connsiteX0" fmla="*/ 0 w 12191999"/>
              <a:gd name="connsiteY0" fmla="*/ 1713062 h 1713062"/>
              <a:gd name="connsiteX1" fmla="*/ 12191999 w 12191999"/>
              <a:gd name="connsiteY1" fmla="*/ 1713062 h 1713062"/>
              <a:gd name="connsiteX2" fmla="*/ 12191999 w 12191999"/>
              <a:gd name="connsiteY2" fmla="*/ 0 h 1713062"/>
              <a:gd name="connsiteX3" fmla="*/ 0 w 12191999"/>
              <a:gd name="connsiteY3" fmla="*/ 0 h 171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713062">
                <a:moveTo>
                  <a:pt x="0" y="1713062"/>
                </a:moveTo>
                <a:lnTo>
                  <a:pt x="12191999" y="1713062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B1D02B-BBFA-4A97-A021-7816ECC34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3840845"/>
            <a:ext cx="12195047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DD7BED2-CC5E-4866-AC0C-DCF928AF8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5390368"/>
            <a:ext cx="12188952" cy="14676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E745E4-E512-4487-B802-8CCD2FACE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484" y="5311666"/>
            <a:ext cx="10592174" cy="1009692"/>
          </a:xfrm>
        </p:spPr>
        <p:txBody>
          <a:bodyPr anchor="t">
            <a:normAutofit/>
          </a:bodyPr>
          <a:lstStyle/>
          <a:p>
            <a:r>
              <a:rPr lang="de-DE" sz="6600" b="1" dirty="0">
                <a:solidFill>
                  <a:srgbClr val="346369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Die Nord- und Ostsee</a:t>
            </a:r>
          </a:p>
        </p:txBody>
      </p:sp>
    </p:spTree>
    <p:extLst>
      <p:ext uri="{BB962C8B-B14F-4D97-AF65-F5344CB8AC3E}">
        <p14:creationId xmlns:p14="http://schemas.microsoft.com/office/powerpoint/2010/main" val="262882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B8F9F2B-E396-499C-B85F-A1BA1CF09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821" y="365125"/>
            <a:ext cx="9453978" cy="1325563"/>
          </a:xfrm>
        </p:spPr>
        <p:txBody>
          <a:bodyPr>
            <a:normAutofit/>
          </a:bodyPr>
          <a:lstStyle/>
          <a:p>
            <a:r>
              <a:rPr lang="de-DE" sz="6600" b="1" dirty="0">
                <a:solidFill>
                  <a:srgbClr val="346369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Hausaufgabe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DB37027-1D36-459E-BC37-8AF7EF990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latin typeface="Avenir Next Demi Bold" panose="020B0703020202020204" pitchFamily="34" charset="0"/>
              </a:rPr>
              <a:t>Teilt</a:t>
            </a:r>
            <a:r>
              <a:rPr lang="de-DE" dirty="0">
                <a:latin typeface="Avenir Next LT Pro Light" panose="020B0304020202020204" pitchFamily="34" charset="0"/>
              </a:rPr>
              <a:t> die folgenden Materialien unter euch in der Gruppe auf:</a:t>
            </a:r>
          </a:p>
          <a:p>
            <a:pPr>
              <a:buClr>
                <a:srgbClr val="346369"/>
              </a:buClr>
            </a:pPr>
            <a:r>
              <a:rPr lang="de-DE" dirty="0">
                <a:latin typeface="Avenir Next LT Pro Light" panose="020B0304020202020204" pitchFamily="34" charset="0"/>
              </a:rPr>
              <a:t>eine kleine Wanne (Auflaufform)</a:t>
            </a:r>
          </a:p>
          <a:p>
            <a:pPr>
              <a:buClr>
                <a:srgbClr val="346369"/>
              </a:buClr>
            </a:pPr>
            <a:r>
              <a:rPr lang="de-DE" dirty="0">
                <a:latin typeface="Avenir Next LT Pro Light" panose="020B0304020202020204" pitchFamily="34" charset="0"/>
              </a:rPr>
              <a:t>eine kleine Gießkanne</a:t>
            </a:r>
          </a:p>
          <a:p>
            <a:pPr>
              <a:buClr>
                <a:srgbClr val="346369"/>
              </a:buClr>
            </a:pPr>
            <a:r>
              <a:rPr lang="de-DE" dirty="0">
                <a:latin typeface="Avenir Next LT Pro Light" panose="020B0304020202020204" pitchFamily="34" charset="0"/>
              </a:rPr>
              <a:t>ein Brettchen</a:t>
            </a:r>
          </a:p>
          <a:p>
            <a:pPr>
              <a:buClr>
                <a:srgbClr val="346369"/>
              </a:buClr>
            </a:pPr>
            <a:r>
              <a:rPr lang="de-DE" dirty="0">
                <a:latin typeface="Avenir Next LT Pro Light" panose="020B0304020202020204" pitchFamily="34" charset="0"/>
              </a:rPr>
              <a:t>Zahnstocher</a:t>
            </a:r>
          </a:p>
          <a:p>
            <a:pPr>
              <a:buClr>
                <a:srgbClr val="346369"/>
              </a:buClr>
            </a:pPr>
            <a:r>
              <a:rPr lang="de-DE" dirty="0">
                <a:latin typeface="Avenir Next LT Pro Light" panose="020B0304020202020204" pitchFamily="34" charset="0"/>
              </a:rPr>
              <a:t>Spielfiguren</a:t>
            </a:r>
          </a:p>
          <a:p>
            <a:endParaRPr lang="de-DE" dirty="0">
              <a:latin typeface="Avenir Next LT Pro Light" panose="020B0304020202020204" pitchFamily="34" charset="0"/>
            </a:endParaRPr>
          </a:p>
          <a:p>
            <a:pPr marL="0" indent="0">
              <a:buNone/>
            </a:pPr>
            <a:r>
              <a:rPr lang="de-DE" dirty="0">
                <a:latin typeface="Avenir Next Demi Bold" panose="020B0703020202020204" pitchFamily="34" charset="0"/>
              </a:rPr>
              <a:t>Bringt die Materialien zu Freitag mit.</a:t>
            </a:r>
          </a:p>
        </p:txBody>
      </p:sp>
      <p:pic>
        <p:nvPicPr>
          <p:cNvPr id="7" name="Grafik 6" descr="Renoviertes Haus funkelnd Silhouette">
            <a:extLst>
              <a:ext uri="{FF2B5EF4-FFF2-40B4-BE49-F238E27FC236}">
                <a16:creationId xmlns:a16="http://schemas.microsoft.com/office/drawing/2014/main" id="{FCA8A2B5-F01A-4652-A45A-F206ED3AA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707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299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72D0D8-D15F-4257-A320-D297B475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600" b="1" dirty="0">
                <a:solidFill>
                  <a:srgbClr val="346369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Lerntempo-duett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98E0F0-E567-42CD-8B46-D0A82DFF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25000"/>
              </a:lnSpc>
              <a:buClr>
                <a:srgbClr val="346369"/>
              </a:buClr>
              <a:buAutoNum type="arabicPeriod"/>
            </a:pPr>
            <a:r>
              <a:rPr lang="de-DE" u="sng" dirty="0">
                <a:latin typeface="Avenir Next LT Pro Light" panose="020B0304020202020204" pitchFamily="34" charset="0"/>
              </a:rPr>
              <a:t>Bearbeite</a:t>
            </a:r>
            <a:r>
              <a:rPr lang="de-DE" dirty="0">
                <a:latin typeface="Avenir Next LT Pro Light" panose="020B0304020202020204" pitchFamily="34" charset="0"/>
              </a:rPr>
              <a:t> deine erste Aufgabe (Nord- und Ostsee). </a:t>
            </a:r>
          </a:p>
          <a:p>
            <a:pPr marL="514350" indent="-514350">
              <a:lnSpc>
                <a:spcPct val="125000"/>
              </a:lnSpc>
              <a:buClr>
                <a:srgbClr val="346369"/>
              </a:buClr>
              <a:buAutoNum type="arabicPeriod"/>
            </a:pPr>
            <a:r>
              <a:rPr lang="de-DE" u="sng" dirty="0">
                <a:latin typeface="Avenir Next LT Pro Light" panose="020B0304020202020204" pitchFamily="34" charset="0"/>
              </a:rPr>
              <a:t>Gehe</a:t>
            </a:r>
            <a:r>
              <a:rPr lang="de-DE" dirty="0">
                <a:latin typeface="Avenir Next LT Pro Light" panose="020B0304020202020204" pitchFamily="34" charset="0"/>
              </a:rPr>
              <a:t> zum Haltstellenschild, wenn du fertig bist. </a:t>
            </a:r>
          </a:p>
          <a:p>
            <a:pPr marL="514350" indent="-514350">
              <a:lnSpc>
                <a:spcPct val="125000"/>
              </a:lnSpc>
              <a:buClr>
                <a:srgbClr val="346369"/>
              </a:buClr>
              <a:buAutoNum type="arabicPeriod"/>
            </a:pPr>
            <a:r>
              <a:rPr lang="de-DE" u="sng" dirty="0">
                <a:latin typeface="Avenir Next LT Pro Light" panose="020B0304020202020204" pitchFamily="34" charset="0"/>
              </a:rPr>
              <a:t>Warte</a:t>
            </a:r>
            <a:r>
              <a:rPr lang="de-DE" dirty="0">
                <a:latin typeface="Avenir Next LT Pro Light" panose="020B0304020202020204" pitchFamily="34" charset="0"/>
              </a:rPr>
              <a:t> auf einen Partner, der den anderen Teil der Aufgabe bearbeitet hat. </a:t>
            </a:r>
          </a:p>
          <a:p>
            <a:pPr marL="514350" indent="-514350">
              <a:lnSpc>
                <a:spcPct val="125000"/>
              </a:lnSpc>
              <a:buClr>
                <a:srgbClr val="346369"/>
              </a:buClr>
              <a:buAutoNum type="arabicPeriod"/>
            </a:pPr>
            <a:r>
              <a:rPr lang="de-DE" u="sng" dirty="0">
                <a:latin typeface="Avenir Next LT Pro Light" panose="020B0304020202020204" pitchFamily="34" charset="0"/>
              </a:rPr>
              <a:t>Tauscht</a:t>
            </a:r>
            <a:r>
              <a:rPr lang="de-DE" dirty="0">
                <a:latin typeface="Avenir Next LT Pro Light" panose="020B0304020202020204" pitchFamily="34" charset="0"/>
              </a:rPr>
              <a:t> eure Arbeitsergebnisse aus. </a:t>
            </a:r>
          </a:p>
          <a:p>
            <a:pPr marL="514350" indent="-514350">
              <a:lnSpc>
                <a:spcPct val="125000"/>
              </a:lnSpc>
              <a:buClr>
                <a:srgbClr val="346369"/>
              </a:buClr>
              <a:buAutoNum type="arabicPeriod"/>
            </a:pPr>
            <a:r>
              <a:rPr lang="de-DE" u="sng" dirty="0">
                <a:latin typeface="Avenir Next LT Pro Light" panose="020B0304020202020204" pitchFamily="34" charset="0"/>
              </a:rPr>
              <a:t>Bearbeite</a:t>
            </a:r>
            <a:r>
              <a:rPr lang="de-DE" dirty="0">
                <a:latin typeface="Avenir Next LT Pro Light" panose="020B0304020202020204" pitchFamily="34" charset="0"/>
              </a:rPr>
              <a:t> die zweite Aufgabe (Ebbe und Flut). </a:t>
            </a:r>
          </a:p>
          <a:p>
            <a:pPr marL="514350" indent="-514350">
              <a:lnSpc>
                <a:spcPct val="125000"/>
              </a:lnSpc>
              <a:buClr>
                <a:srgbClr val="346369"/>
              </a:buClr>
              <a:buAutoNum type="arabicPeriod"/>
            </a:pPr>
            <a:r>
              <a:rPr lang="de-DE" u="sng" dirty="0">
                <a:latin typeface="Avenir Next LT Pro Light" panose="020B0304020202020204" pitchFamily="34" charset="0"/>
              </a:rPr>
              <a:t>Gehe</a:t>
            </a:r>
            <a:r>
              <a:rPr lang="de-DE" dirty="0">
                <a:latin typeface="Avenir Next LT Pro Light" panose="020B0304020202020204" pitchFamily="34" charset="0"/>
              </a:rPr>
              <a:t> zum Haltstellenschild und </a:t>
            </a:r>
            <a:r>
              <a:rPr lang="de-DE" u="sng" dirty="0">
                <a:latin typeface="Avenir Next LT Pro Light" panose="020B0304020202020204" pitchFamily="34" charset="0"/>
              </a:rPr>
              <a:t>suche</a:t>
            </a:r>
            <a:r>
              <a:rPr lang="de-DE" dirty="0">
                <a:latin typeface="Avenir Next LT Pro Light" panose="020B0304020202020204" pitchFamily="34" charset="0"/>
              </a:rPr>
              <a:t> dir einen neuen Partner zum Austausch.</a:t>
            </a:r>
          </a:p>
        </p:txBody>
      </p:sp>
      <p:pic>
        <p:nvPicPr>
          <p:cNvPr id="2050" name="Picture 2" descr="Gespräch kinder clipart 6 » Clipart Station">
            <a:extLst>
              <a:ext uri="{FF2B5EF4-FFF2-40B4-BE49-F238E27FC236}">
                <a16:creationId xmlns:a16="http://schemas.microsoft.com/office/drawing/2014/main" id="{AE127C06-B467-44D2-A736-659FE64EA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366" y="181970"/>
            <a:ext cx="2784537" cy="169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569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F4C17FA-268C-4A90-82B7-C5A001ADC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862" y="296862"/>
            <a:ext cx="6264275" cy="626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170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Office PowerPoint</Application>
  <PresentationFormat>Breitbild</PresentationFormat>
  <Paragraphs>19</Paragraphs>
  <Slides>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1" baseType="lpstr">
      <vt:lpstr>Amatic SC</vt:lpstr>
      <vt:lpstr>Arial</vt:lpstr>
      <vt:lpstr>Avenir Next Demi Bold</vt:lpstr>
      <vt:lpstr>Avenir Next LT Pro Light</vt:lpstr>
      <vt:lpstr>Calibri</vt:lpstr>
      <vt:lpstr>Calibri Light</vt:lpstr>
      <vt:lpstr>Office</vt:lpstr>
      <vt:lpstr>Die Nord- und Ostsee</vt:lpstr>
      <vt:lpstr>Hausaufgabe</vt:lpstr>
      <vt:lpstr>Lerntempo-duett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Nord- und Ostsee</dc:title>
  <dc:creator>Lisa Söcknick</dc:creator>
  <cp:lastModifiedBy>Lisa Söcknick</cp:lastModifiedBy>
  <cp:revision>5</cp:revision>
  <dcterms:created xsi:type="dcterms:W3CDTF">2020-12-06T08:51:54Z</dcterms:created>
  <dcterms:modified xsi:type="dcterms:W3CDTF">2020-12-07T10:27:26Z</dcterms:modified>
</cp:coreProperties>
</file>